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9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408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A4EFD-A337-4A01-9301-F6B66CDF02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2E9A90-93C4-43B9-8B3F-4A21816E2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90BD6-7F53-4410-9080-1E28476F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1049E-6A9D-4A09-906D-CDC86D987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98E8D-57AB-4D8B-B288-4751DB1BA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184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F7933-D127-4C35-A513-C60AD9D9A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8F454-276C-4D36-B4A5-B6E8F00F6E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712CD-EF9E-49D8-A0F5-C5E46AF8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545F4-75D7-4EE5-A340-C664D750E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BC577-0AD2-4D11-B750-F4826B4DB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364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EE9B5F-A615-424A-B7B5-2398A9E09D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53E5C3-D337-47AF-AFFA-6EB6D641C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B861F-1E17-42F6-9DA0-DC36C0454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68345-0F44-4E80-BA01-F2419CC4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0935F-361C-4038-BE73-64C71D691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71268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 with Header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737600" y="6279516"/>
            <a:ext cx="178473" cy="153669"/>
          </a:xfrm>
          <a:prstGeom prst="rect">
            <a:avLst/>
          </a:prstGeom>
        </p:spPr>
        <p:txBody>
          <a:bodyPr lIns="45718" tIns="45718" rIns="45718" bIns="45718"/>
          <a:lstStyle>
            <a:lvl1pPr algn="l" defTabSz="663131">
              <a:lnSpc>
                <a:spcPct val="120000"/>
              </a:lnSpc>
              <a:defRPr sz="700" b="1">
                <a:solidFill>
                  <a:srgbClr val="000000"/>
                </a:solidFill>
                <a:latin typeface="+mn-lt"/>
                <a:ea typeface="+mn-ea"/>
                <a:cs typeface="+mn-cs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609354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E2988-EA9F-4974-B01A-918B1B058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CE037-D000-4512-890F-07AF1C770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FE4CC-776D-4E8D-AD30-BF570D566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20030-CE2E-4A09-ABF5-3ABC534C2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67577-AE0E-43CF-9B0F-6DD085C6E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3815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CB596-9D29-4D2F-8CC5-892488C5E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08C6A0-926E-4E3B-8B55-CD562EA69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E5C45-60E6-40C6-9A52-D445B8991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65877-9714-4E17-9E33-6502216D4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DB415-5FA1-4C06-A50D-09DA8F9D1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5856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DCA11-CEB6-48D8-B50F-8C949E667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0E300-28D2-4E70-B899-C9A1F52AC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8234E7-5747-4C26-AB7F-28B654237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59EB19-4240-42B4-B2AD-32CDFFB4D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1DE042-600B-4289-869B-4E4CB7ACE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5FD87C-8E70-48A2-80BF-A34E88143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269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977EB-E277-4B9B-81DF-7518EE4B2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F55D-40AF-4C55-B8C6-09E4A2F89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06109C-A07B-4C92-9795-713337183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A17145-94A2-4D28-923A-8795ABC052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14B209-49E6-4FC0-826B-7577D610C9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FB8FC8-507F-4BAB-97B3-7CE0DEF9A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0C12D0-3678-4C40-8B54-11BE38F4C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5552F4-5485-4070-AF23-9939D9B8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2383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85B34-728F-4009-91F1-EFD51EAF5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BF0286-FA37-40FA-9587-9F7F7124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84951-9111-47A9-A1A7-860BD478B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DB67E2-73C0-4B02-9363-0D035C784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724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DCCE0A-4FD3-4900-9C9F-D6D1E8099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7677EA-F21E-44E3-9BB3-118CA6541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E3CD6-7524-40C3-8668-1F6520817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852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9B57C-C964-4A46-B907-B4FE91B17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A7929-7846-497E-A971-B415783CE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9BF95D-73B9-4885-8E8B-F21B8DFB5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A2C034-8DE0-4953-823B-DB76870D2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7001B8-F39C-4578-9506-D04984FDF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2F2BD7-DAA6-4C8E-8E9B-24B2C67E0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6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4ABCA-4B95-406B-B822-2AD7AF86A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6DE698-05D9-4D0C-BC83-FB1C034D4B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23A976-A35A-4BAC-9D9C-B3E994EBE3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CFDDE4-09CB-4EAE-B508-CF570DCB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E8A55F-DF40-4809-AC85-71BD1F59B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00523F-C247-45E0-84B9-6CCF1A6AF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0489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111B10-FD64-45BA-9FB1-261D2661D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82425B-27A5-4D05-B83D-34DEDCBAAD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3CB35-68BD-4242-8C96-EBA8CC2D1B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48F01-7801-467B-BF51-0FDDB102C3A8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9E200-DB74-416D-8C79-7A481854CE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4A7F5-C14B-4E90-84FC-4FE8CD2543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CF301D-6A5C-4268-B858-A51E07B57A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0271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4" descr="Picture 14"/>
          <p:cNvPicPr>
            <a:picLocks/>
          </p:cNvPicPr>
          <p:nvPr/>
        </p:nvPicPr>
        <p:blipFill>
          <a:blip r:embed="rId2">
            <a:alphaModFix amt="69814"/>
          </a:blip>
          <a:srcRect l="548" t="17903" r="7502" b="7821"/>
          <a:stretch>
            <a:fillRect/>
          </a:stretch>
        </p:blipFill>
        <p:spPr>
          <a:xfrm>
            <a:off x="-21531" y="-17132"/>
            <a:ext cx="12234965" cy="6892264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Rectangle"/>
          <p:cNvSpPr/>
          <p:nvPr/>
        </p:nvSpPr>
        <p:spPr>
          <a:xfrm>
            <a:off x="-29837" y="-17165"/>
            <a:ext cx="12251674" cy="6892330"/>
          </a:xfrm>
          <a:prstGeom prst="rect">
            <a:avLst/>
          </a:prstGeom>
          <a:gradFill>
            <a:gsLst>
              <a:gs pos="0">
                <a:srgbClr val="2745D5">
                  <a:alpha val="79773"/>
                </a:srgbClr>
              </a:gs>
              <a:gs pos="100000">
                <a:srgbClr val="6ABFEC">
                  <a:alpha val="79773"/>
                </a:srgbClr>
              </a:gs>
            </a:gsLst>
            <a:lin ang="7447426"/>
          </a:gradFill>
          <a:ln w="12700">
            <a:miter lim="400000"/>
          </a:ln>
        </p:spPr>
        <p:txBody>
          <a:bodyPr lIns="0" tIns="0" rIns="0" bIns="0" anchor="ctr"/>
          <a:lstStyle/>
          <a:p>
            <a:endParaRPr sz="900"/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1223" y="3099249"/>
            <a:ext cx="2549555" cy="65950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031822-30B1-495E-B8FB-ABD14D135813}"/>
              </a:ext>
            </a:extLst>
          </p:cNvPr>
          <p:cNvSpPr txBox="1"/>
          <p:nvPr/>
        </p:nvSpPr>
        <p:spPr>
          <a:xfrm>
            <a:off x="5034169" y="1739348"/>
            <a:ext cx="53919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Air + Via is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52F911-AB1F-490E-B1C3-D614339FDE83}"/>
              </a:ext>
            </a:extLst>
          </p:cNvPr>
          <p:cNvSpPr txBox="1"/>
          <p:nvPr/>
        </p:nvSpPr>
        <p:spPr>
          <a:xfrm>
            <a:off x="10167730" y="5814391"/>
            <a:ext cx="1694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Contact: info@air.vi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dissolve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4" descr="Picture 14"/>
          <p:cNvPicPr>
            <a:picLocks/>
          </p:cNvPicPr>
          <p:nvPr/>
        </p:nvPicPr>
        <p:blipFill>
          <a:blip r:embed="rId2">
            <a:alphaModFix amt="69814"/>
          </a:blip>
          <a:srcRect l="548" t="17903" r="7502" b="7821"/>
          <a:stretch>
            <a:fillRect/>
          </a:stretch>
        </p:blipFill>
        <p:spPr>
          <a:xfrm>
            <a:off x="-21531" y="-17132"/>
            <a:ext cx="12234965" cy="6892264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Rectangle"/>
          <p:cNvSpPr/>
          <p:nvPr/>
        </p:nvSpPr>
        <p:spPr>
          <a:xfrm>
            <a:off x="-29837" y="-17165"/>
            <a:ext cx="12251674" cy="6892330"/>
          </a:xfrm>
          <a:prstGeom prst="rect">
            <a:avLst/>
          </a:prstGeom>
          <a:gradFill>
            <a:gsLst>
              <a:gs pos="0">
                <a:srgbClr val="2745D5">
                  <a:alpha val="79773"/>
                </a:srgbClr>
              </a:gs>
              <a:gs pos="100000">
                <a:srgbClr val="6ABFEC">
                  <a:alpha val="79773"/>
                </a:srgbClr>
              </a:gs>
            </a:gsLst>
            <a:lin ang="7447426"/>
          </a:gradFill>
          <a:ln w="12700">
            <a:miter lim="400000"/>
          </a:ln>
        </p:spPr>
        <p:txBody>
          <a:bodyPr lIns="0" tIns="0" rIns="0" bIns="0" anchor="ctr"/>
          <a:lstStyle/>
          <a:p>
            <a:endParaRPr sz="900"/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1223" y="3099249"/>
            <a:ext cx="2549555" cy="659502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C4E887-3176-465F-9426-FCC0BC3B1384}"/>
              </a:ext>
            </a:extLst>
          </p:cNvPr>
          <p:cNvSpPr txBox="1"/>
          <p:nvPr/>
        </p:nvSpPr>
        <p:spPr>
          <a:xfrm>
            <a:off x="5580821" y="3920987"/>
            <a:ext cx="1570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Air + Via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52F911-AB1F-490E-B1C3-D614339FDE83}"/>
              </a:ext>
            </a:extLst>
          </p:cNvPr>
          <p:cNvSpPr txBox="1"/>
          <p:nvPr/>
        </p:nvSpPr>
        <p:spPr>
          <a:xfrm>
            <a:off x="10167730" y="5814391"/>
            <a:ext cx="1694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Contact: info@air.vi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481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dissolve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4" descr="Picture 14"/>
          <p:cNvPicPr>
            <a:picLocks/>
          </p:cNvPicPr>
          <p:nvPr/>
        </p:nvPicPr>
        <p:blipFill>
          <a:blip r:embed="rId2">
            <a:alphaModFix amt="69814"/>
          </a:blip>
          <a:srcRect l="548" t="17903" r="7502" b="7821"/>
          <a:stretch>
            <a:fillRect/>
          </a:stretch>
        </p:blipFill>
        <p:spPr>
          <a:xfrm>
            <a:off x="-21531" y="-17132"/>
            <a:ext cx="12234965" cy="6892264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Rectangle"/>
          <p:cNvSpPr/>
          <p:nvPr/>
        </p:nvSpPr>
        <p:spPr>
          <a:xfrm>
            <a:off x="-29837" y="-17165"/>
            <a:ext cx="12251674" cy="6892330"/>
          </a:xfrm>
          <a:prstGeom prst="rect">
            <a:avLst/>
          </a:prstGeom>
          <a:gradFill>
            <a:gsLst>
              <a:gs pos="0">
                <a:srgbClr val="2745D5">
                  <a:alpha val="79773"/>
                </a:srgbClr>
              </a:gs>
              <a:gs pos="100000">
                <a:srgbClr val="6ABFEC">
                  <a:alpha val="79773"/>
                </a:srgbClr>
              </a:gs>
            </a:gsLst>
            <a:lin ang="7447426"/>
          </a:gradFill>
          <a:ln w="12700">
            <a:miter lim="400000"/>
          </a:ln>
        </p:spPr>
        <p:txBody>
          <a:bodyPr lIns="0" tIns="0" rIns="0" bIns="0" anchor="ctr"/>
          <a:lstStyle/>
          <a:p>
            <a:endParaRPr sz="900"/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1223" y="3099249"/>
            <a:ext cx="2549555" cy="659502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C4E887-3176-465F-9426-FCC0BC3B1384}"/>
              </a:ext>
            </a:extLst>
          </p:cNvPr>
          <p:cNvSpPr txBox="1"/>
          <p:nvPr/>
        </p:nvSpPr>
        <p:spPr>
          <a:xfrm>
            <a:off x="5580821" y="3920987"/>
            <a:ext cx="1570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Air + Via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52F911-AB1F-490E-B1C3-D614339FDE83}"/>
              </a:ext>
            </a:extLst>
          </p:cNvPr>
          <p:cNvSpPr txBox="1"/>
          <p:nvPr/>
        </p:nvSpPr>
        <p:spPr>
          <a:xfrm>
            <a:off x="10167730" y="5814391"/>
            <a:ext cx="1694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Contact: info@air.vi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D69983-4A5D-4949-A897-8652A32185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1702" y="5883965"/>
            <a:ext cx="1470991" cy="147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5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dissolve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4" descr="Picture 14"/>
          <p:cNvPicPr>
            <a:picLocks/>
          </p:cNvPicPr>
          <p:nvPr/>
        </p:nvPicPr>
        <p:blipFill>
          <a:blip r:embed="rId2">
            <a:alphaModFix amt="69814"/>
          </a:blip>
          <a:srcRect l="548" t="17903" r="7502" b="7821"/>
          <a:stretch>
            <a:fillRect/>
          </a:stretch>
        </p:blipFill>
        <p:spPr>
          <a:xfrm>
            <a:off x="-21531" y="-17132"/>
            <a:ext cx="12234965" cy="6892264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Rectangle"/>
          <p:cNvSpPr/>
          <p:nvPr/>
        </p:nvSpPr>
        <p:spPr>
          <a:xfrm>
            <a:off x="-29837" y="-17165"/>
            <a:ext cx="12251674" cy="6892330"/>
          </a:xfrm>
          <a:prstGeom prst="rect">
            <a:avLst/>
          </a:prstGeom>
          <a:gradFill>
            <a:gsLst>
              <a:gs pos="0">
                <a:srgbClr val="2745D5">
                  <a:alpha val="79773"/>
                </a:srgbClr>
              </a:gs>
              <a:gs pos="100000">
                <a:srgbClr val="6ABFEC">
                  <a:alpha val="79773"/>
                </a:srgbClr>
              </a:gs>
            </a:gsLst>
            <a:lin ang="7447426"/>
          </a:gradFill>
          <a:ln w="12700">
            <a:miter lim="400000"/>
          </a:ln>
        </p:spPr>
        <p:txBody>
          <a:bodyPr lIns="0" tIns="0" rIns="0" bIns="0" anchor="ctr"/>
          <a:lstStyle/>
          <a:p>
            <a:endParaRPr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C4E887-3176-465F-9426-FCC0BC3B1384}"/>
              </a:ext>
            </a:extLst>
          </p:cNvPr>
          <p:cNvSpPr txBox="1"/>
          <p:nvPr/>
        </p:nvSpPr>
        <p:spPr>
          <a:xfrm>
            <a:off x="5580821" y="3920987"/>
            <a:ext cx="1570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Air + Via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D69983-4A5D-4949-A897-8652A32185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57" b="30743"/>
          <a:stretch/>
        </p:blipFill>
        <p:spPr>
          <a:xfrm>
            <a:off x="4784033" y="2937013"/>
            <a:ext cx="2623836" cy="9839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52F911-AB1F-490E-B1C3-D614339FDE83}"/>
              </a:ext>
            </a:extLst>
          </p:cNvPr>
          <p:cNvSpPr txBox="1"/>
          <p:nvPr/>
        </p:nvSpPr>
        <p:spPr>
          <a:xfrm>
            <a:off x="10167730" y="5814391"/>
            <a:ext cx="1694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Contact: info@air.vi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958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dissolve/>
      </p:transition>
    </mc:Choice>
    <mc:Fallback xmlns="" xmlns:m="http://schemas.openxmlformats.org/officeDocument/2006/math" xmlns:a14="http://schemas.microsoft.com/office/drawing/2010/main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41</Words>
  <Application>Microsoft Office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Asher Bennett</dc:creator>
  <cp:lastModifiedBy>Asher Bennett</cp:lastModifiedBy>
  <cp:revision>3</cp:revision>
  <dcterms:created xsi:type="dcterms:W3CDTF">2019-05-22T11:28:14Z</dcterms:created>
  <dcterms:modified xsi:type="dcterms:W3CDTF">2019-05-22T11:41:58Z</dcterms:modified>
</cp:coreProperties>
</file>

<file path=docProps/thumbnail.jpeg>
</file>